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63" r:id="rId5"/>
    <p:sldId id="262" r:id="rId6"/>
    <p:sldId id="260" r:id="rId7"/>
    <p:sldId id="266" r:id="rId8"/>
    <p:sldId id="268" r:id="rId9"/>
    <p:sldId id="267" r:id="rId10"/>
  </p:sldIdLst>
  <p:sldSz cx="12192000" cy="6858000"/>
  <p:notesSz cx="6797675" cy="9926638"/>
  <p:defaultTextStyle>
    <a:defPPr>
      <a:defRPr lang="no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993B41-6E3E-441F-B82A-EA08BBAC8EA1}" v="2" dt="2025-09-09T13:36:52.7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trid Nesvold Holmen" userId="624f04d8-8968-4877-8243-3922f15c6ab5" providerId="ADAL" clId="{C12DDE7B-05DA-4EC0-B107-799185537702}"/>
    <pc:docChg chg="undo custSel addSld delSld modSld sldOrd">
      <pc:chgData name="Astrid Nesvold Holmen" userId="624f04d8-8968-4877-8243-3922f15c6ab5" providerId="ADAL" clId="{C12DDE7B-05DA-4EC0-B107-799185537702}" dt="2025-09-02T13:19:19.978" v="4511" actId="20577"/>
      <pc:docMkLst>
        <pc:docMk/>
      </pc:docMkLst>
      <pc:sldChg chg="addSp delSp modSp mod setBg addAnim delAnim">
        <pc:chgData name="Astrid Nesvold Holmen" userId="624f04d8-8968-4877-8243-3922f15c6ab5" providerId="ADAL" clId="{C12DDE7B-05DA-4EC0-B107-799185537702}" dt="2025-08-18T12:01:47.588" v="15"/>
        <pc:sldMkLst>
          <pc:docMk/>
          <pc:sldMk cId="1284520983" sldId="256"/>
        </pc:sldMkLst>
        <pc:spChg chg="mod">
          <ac:chgData name="Astrid Nesvold Holmen" userId="624f04d8-8968-4877-8243-3922f15c6ab5" providerId="ADAL" clId="{C12DDE7B-05DA-4EC0-B107-799185537702}" dt="2025-08-18T12:01:47.572" v="14" actId="26606"/>
          <ac:spMkLst>
            <pc:docMk/>
            <pc:sldMk cId="1284520983" sldId="256"/>
            <ac:spMk id="2" creationId="{724D297D-900A-6055-6EBA-8D1108AE4660}"/>
          </ac:spMkLst>
        </pc:spChg>
        <pc:spChg chg="mod">
          <ac:chgData name="Astrid Nesvold Holmen" userId="624f04d8-8968-4877-8243-3922f15c6ab5" providerId="ADAL" clId="{C12DDE7B-05DA-4EC0-B107-799185537702}" dt="2025-08-18T12:01:47.572" v="14" actId="26606"/>
          <ac:spMkLst>
            <pc:docMk/>
            <pc:sldMk cId="1284520983" sldId="256"/>
            <ac:spMk id="3" creationId="{72D9ECE7-DC36-5555-B360-516C1A2D3989}"/>
          </ac:spMkLst>
        </pc:spChg>
        <pc:spChg chg="add">
          <ac:chgData name="Astrid Nesvold Holmen" userId="624f04d8-8968-4877-8243-3922f15c6ab5" providerId="ADAL" clId="{C12DDE7B-05DA-4EC0-B107-799185537702}" dt="2025-08-18T12:01:47.572" v="14" actId="26606"/>
          <ac:spMkLst>
            <pc:docMk/>
            <pc:sldMk cId="1284520983" sldId="256"/>
            <ac:spMk id="9" creationId="{9203DE33-2CD4-4CA8-9AF3-37C3B65133B0}"/>
          </ac:spMkLst>
        </pc:spChg>
        <pc:spChg chg="add">
          <ac:chgData name="Astrid Nesvold Holmen" userId="624f04d8-8968-4877-8243-3922f15c6ab5" providerId="ADAL" clId="{C12DDE7B-05DA-4EC0-B107-799185537702}" dt="2025-08-18T12:01:47.572" v="14" actId="26606"/>
          <ac:spMkLst>
            <pc:docMk/>
            <pc:sldMk cId="1284520983" sldId="256"/>
            <ac:spMk id="11" creationId="{0AF57B88-1D4C-41FA-A761-EC1DD10C35CB}"/>
          </ac:spMkLst>
        </pc:spChg>
        <pc:spChg chg="add">
          <ac:chgData name="Astrid Nesvold Holmen" userId="624f04d8-8968-4877-8243-3922f15c6ab5" providerId="ADAL" clId="{C12DDE7B-05DA-4EC0-B107-799185537702}" dt="2025-08-18T12:01:47.572" v="14" actId="26606"/>
          <ac:spMkLst>
            <pc:docMk/>
            <pc:sldMk cId="1284520983" sldId="256"/>
            <ac:spMk id="13" creationId="{D2548F45-5164-4ABB-8212-7F293FDED8D4}"/>
          </ac:spMkLst>
        </pc:spChg>
        <pc:spChg chg="add">
          <ac:chgData name="Astrid Nesvold Holmen" userId="624f04d8-8968-4877-8243-3922f15c6ab5" providerId="ADAL" clId="{C12DDE7B-05DA-4EC0-B107-799185537702}" dt="2025-08-18T12:01:47.572" v="14" actId="26606"/>
          <ac:spMkLst>
            <pc:docMk/>
            <pc:sldMk cId="1284520983" sldId="256"/>
            <ac:spMk id="15" creationId="{5E81CCFB-7BEF-4186-86FB-D09450B4D02D}"/>
          </ac:spMkLst>
        </pc:spChg>
        <pc:picChg chg="add">
          <ac:chgData name="Astrid Nesvold Holmen" userId="624f04d8-8968-4877-8243-3922f15c6ab5" providerId="ADAL" clId="{C12DDE7B-05DA-4EC0-B107-799185537702}" dt="2025-08-18T12:01:47.572" v="14" actId="26606"/>
          <ac:picMkLst>
            <pc:docMk/>
            <pc:sldMk cId="1284520983" sldId="256"/>
            <ac:picMk id="5" creationId="{5CA5BA31-572A-27F0-8ACF-CEA6A69EDCA1}"/>
          </ac:picMkLst>
        </pc:picChg>
      </pc:sldChg>
      <pc:sldChg chg="addSp delSp modSp mod setBg">
        <pc:chgData name="Astrid Nesvold Holmen" userId="624f04d8-8968-4877-8243-3922f15c6ab5" providerId="ADAL" clId="{C12DDE7B-05DA-4EC0-B107-799185537702}" dt="2025-08-18T12:01:40.943" v="10" actId="26606"/>
        <pc:sldMkLst>
          <pc:docMk/>
          <pc:sldMk cId="2186432315" sldId="258"/>
        </pc:sldMkLst>
        <pc:spChg chg="mod">
          <ac:chgData name="Astrid Nesvold Holmen" userId="624f04d8-8968-4877-8243-3922f15c6ab5" providerId="ADAL" clId="{C12DDE7B-05DA-4EC0-B107-799185537702}" dt="2025-08-18T12:01:40.943" v="10" actId="26606"/>
          <ac:spMkLst>
            <pc:docMk/>
            <pc:sldMk cId="2186432315" sldId="258"/>
            <ac:spMk id="2" creationId="{BD6291A7-B84D-77D1-BDA6-459A8FC18305}"/>
          </ac:spMkLst>
        </pc:spChg>
        <pc:spChg chg="mod">
          <ac:chgData name="Astrid Nesvold Holmen" userId="624f04d8-8968-4877-8243-3922f15c6ab5" providerId="ADAL" clId="{C12DDE7B-05DA-4EC0-B107-799185537702}" dt="2025-08-18T12:01:40.943" v="10" actId="26606"/>
          <ac:spMkLst>
            <pc:docMk/>
            <pc:sldMk cId="2186432315" sldId="258"/>
            <ac:spMk id="3" creationId="{44AF6F99-A1E2-BC56-015B-550CA441E9B8}"/>
          </ac:spMkLst>
        </pc:spChg>
        <pc:spChg chg="add">
          <ac:chgData name="Astrid Nesvold Holmen" userId="624f04d8-8968-4877-8243-3922f15c6ab5" providerId="ADAL" clId="{C12DDE7B-05DA-4EC0-B107-799185537702}" dt="2025-08-18T12:01:40.943" v="10" actId="26606"/>
          <ac:spMkLst>
            <pc:docMk/>
            <pc:sldMk cId="2186432315" sldId="258"/>
            <ac:spMk id="2064" creationId="{C4285719-470E-454C-AF62-8323075F1F5B}"/>
          </ac:spMkLst>
        </pc:spChg>
        <pc:spChg chg="add">
          <ac:chgData name="Astrid Nesvold Holmen" userId="624f04d8-8968-4877-8243-3922f15c6ab5" providerId="ADAL" clId="{C12DDE7B-05DA-4EC0-B107-799185537702}" dt="2025-08-18T12:01:40.943" v="10" actId="26606"/>
          <ac:spMkLst>
            <pc:docMk/>
            <pc:sldMk cId="2186432315" sldId="258"/>
            <ac:spMk id="2066" creationId="{CD9FE4EF-C4D8-49A0-B2FF-81D8DB7D8A24}"/>
          </ac:spMkLst>
        </pc:spChg>
        <pc:spChg chg="add">
          <ac:chgData name="Astrid Nesvold Holmen" userId="624f04d8-8968-4877-8243-3922f15c6ab5" providerId="ADAL" clId="{C12DDE7B-05DA-4EC0-B107-799185537702}" dt="2025-08-18T12:01:40.943" v="10" actId="26606"/>
          <ac:spMkLst>
            <pc:docMk/>
            <pc:sldMk cId="2186432315" sldId="258"/>
            <ac:spMk id="2068" creationId="{4300840D-0A0B-4512-BACA-B439D5B9C57C}"/>
          </ac:spMkLst>
        </pc:spChg>
        <pc:spChg chg="add">
          <ac:chgData name="Astrid Nesvold Holmen" userId="624f04d8-8968-4877-8243-3922f15c6ab5" providerId="ADAL" clId="{C12DDE7B-05DA-4EC0-B107-799185537702}" dt="2025-08-18T12:01:40.943" v="10" actId="26606"/>
          <ac:spMkLst>
            <pc:docMk/>
            <pc:sldMk cId="2186432315" sldId="258"/>
            <ac:spMk id="2070" creationId="{D2B78728-A580-49A7-84F9-6EF6F583ADE0}"/>
          </ac:spMkLst>
        </pc:spChg>
        <pc:spChg chg="add">
          <ac:chgData name="Astrid Nesvold Holmen" userId="624f04d8-8968-4877-8243-3922f15c6ab5" providerId="ADAL" clId="{C12DDE7B-05DA-4EC0-B107-799185537702}" dt="2025-08-18T12:01:40.943" v="10" actId="26606"/>
          <ac:spMkLst>
            <pc:docMk/>
            <pc:sldMk cId="2186432315" sldId="258"/>
            <ac:spMk id="2072" creationId="{38FAA1A1-D861-433F-88FA-1E9D6FD31D11}"/>
          </ac:spMkLst>
        </pc:spChg>
        <pc:spChg chg="add">
          <ac:chgData name="Astrid Nesvold Holmen" userId="624f04d8-8968-4877-8243-3922f15c6ab5" providerId="ADAL" clId="{C12DDE7B-05DA-4EC0-B107-799185537702}" dt="2025-08-18T12:01:40.943" v="10" actId="26606"/>
          <ac:spMkLst>
            <pc:docMk/>
            <pc:sldMk cId="2186432315" sldId="258"/>
            <ac:spMk id="2074" creationId="{8D71EDA1-87BF-4D5D-AB79-F346FD19278A}"/>
          </ac:spMkLst>
        </pc:spChg>
        <pc:picChg chg="add mod">
          <ac:chgData name="Astrid Nesvold Holmen" userId="624f04d8-8968-4877-8243-3922f15c6ab5" providerId="ADAL" clId="{C12DDE7B-05DA-4EC0-B107-799185537702}" dt="2025-08-18T12:01:40.943" v="10" actId="26606"/>
          <ac:picMkLst>
            <pc:docMk/>
            <pc:sldMk cId="2186432315" sldId="258"/>
            <ac:picMk id="2050" creationId="{CAD56647-A144-0A2F-FED6-B4A0E3815EF9}"/>
          </ac:picMkLst>
        </pc:picChg>
      </pc:sldChg>
      <pc:sldChg chg="addSp modSp mod setBg">
        <pc:chgData name="Astrid Nesvold Holmen" userId="624f04d8-8968-4877-8243-3922f15c6ab5" providerId="ADAL" clId="{C12DDE7B-05DA-4EC0-B107-799185537702}" dt="2025-08-18T12:01:38.032" v="9" actId="26606"/>
        <pc:sldMkLst>
          <pc:docMk/>
          <pc:sldMk cId="650124629" sldId="260"/>
        </pc:sldMkLst>
        <pc:spChg chg="mod">
          <ac:chgData name="Astrid Nesvold Holmen" userId="624f04d8-8968-4877-8243-3922f15c6ab5" providerId="ADAL" clId="{C12DDE7B-05DA-4EC0-B107-799185537702}" dt="2025-08-18T12:01:38.032" v="9" actId="26606"/>
          <ac:spMkLst>
            <pc:docMk/>
            <pc:sldMk cId="650124629" sldId="260"/>
            <ac:spMk id="2" creationId="{5BBEA7E5-4FED-8B4B-3A54-313765505456}"/>
          </ac:spMkLst>
        </pc:spChg>
        <pc:spChg chg="mod">
          <ac:chgData name="Astrid Nesvold Holmen" userId="624f04d8-8968-4877-8243-3922f15c6ab5" providerId="ADAL" clId="{C12DDE7B-05DA-4EC0-B107-799185537702}" dt="2025-08-18T12:01:38.032" v="9" actId="26606"/>
          <ac:spMkLst>
            <pc:docMk/>
            <pc:sldMk cId="650124629" sldId="260"/>
            <ac:spMk id="3" creationId="{8AF00D61-6C4A-0088-4F82-CA14EC1E5E21}"/>
          </ac:spMkLst>
        </pc:spChg>
        <pc:spChg chg="add">
          <ac:chgData name="Astrid Nesvold Holmen" userId="624f04d8-8968-4877-8243-3922f15c6ab5" providerId="ADAL" clId="{C12DDE7B-05DA-4EC0-B107-799185537702}" dt="2025-08-18T12:01:38.032" v="9" actId="26606"/>
          <ac:spMkLst>
            <pc:docMk/>
            <pc:sldMk cId="650124629" sldId="260"/>
            <ac:spMk id="8" creationId="{09588DA8-065E-4F6F-8EFD-43104AB2E0CF}"/>
          </ac:spMkLst>
        </pc:spChg>
        <pc:spChg chg="add">
          <ac:chgData name="Astrid Nesvold Holmen" userId="624f04d8-8968-4877-8243-3922f15c6ab5" providerId="ADAL" clId="{C12DDE7B-05DA-4EC0-B107-799185537702}" dt="2025-08-18T12:01:38.032" v="9" actId="26606"/>
          <ac:spMkLst>
            <pc:docMk/>
            <pc:sldMk cId="650124629" sldId="260"/>
            <ac:spMk id="10" creationId="{C4285719-470E-454C-AF62-8323075F1F5B}"/>
          </ac:spMkLst>
        </pc:spChg>
        <pc:spChg chg="add">
          <ac:chgData name="Astrid Nesvold Holmen" userId="624f04d8-8968-4877-8243-3922f15c6ab5" providerId="ADAL" clId="{C12DDE7B-05DA-4EC0-B107-799185537702}" dt="2025-08-18T12:01:38.032" v="9" actId="26606"/>
          <ac:spMkLst>
            <pc:docMk/>
            <pc:sldMk cId="650124629" sldId="260"/>
            <ac:spMk id="12" creationId="{CD9FE4EF-C4D8-49A0-B2FF-81D8DB7D8A24}"/>
          </ac:spMkLst>
        </pc:spChg>
        <pc:spChg chg="add">
          <ac:chgData name="Astrid Nesvold Holmen" userId="624f04d8-8968-4877-8243-3922f15c6ab5" providerId="ADAL" clId="{C12DDE7B-05DA-4EC0-B107-799185537702}" dt="2025-08-18T12:01:38.032" v="9" actId="26606"/>
          <ac:spMkLst>
            <pc:docMk/>
            <pc:sldMk cId="650124629" sldId="260"/>
            <ac:spMk id="14" creationId="{4300840D-0A0B-4512-BACA-B439D5B9C57C}"/>
          </ac:spMkLst>
        </pc:spChg>
        <pc:spChg chg="add">
          <ac:chgData name="Astrid Nesvold Holmen" userId="624f04d8-8968-4877-8243-3922f15c6ab5" providerId="ADAL" clId="{C12DDE7B-05DA-4EC0-B107-799185537702}" dt="2025-08-18T12:01:38.032" v="9" actId="26606"/>
          <ac:spMkLst>
            <pc:docMk/>
            <pc:sldMk cId="650124629" sldId="260"/>
            <ac:spMk id="16" creationId="{D2B78728-A580-49A7-84F9-6EF6F583ADE0}"/>
          </ac:spMkLst>
        </pc:spChg>
        <pc:spChg chg="add">
          <ac:chgData name="Astrid Nesvold Holmen" userId="624f04d8-8968-4877-8243-3922f15c6ab5" providerId="ADAL" clId="{C12DDE7B-05DA-4EC0-B107-799185537702}" dt="2025-08-18T12:01:38.032" v="9" actId="26606"/>
          <ac:spMkLst>
            <pc:docMk/>
            <pc:sldMk cId="650124629" sldId="260"/>
            <ac:spMk id="18" creationId="{38FAA1A1-D861-433F-88FA-1E9D6FD31D11}"/>
          </ac:spMkLst>
        </pc:spChg>
        <pc:spChg chg="add">
          <ac:chgData name="Astrid Nesvold Holmen" userId="624f04d8-8968-4877-8243-3922f15c6ab5" providerId="ADAL" clId="{C12DDE7B-05DA-4EC0-B107-799185537702}" dt="2025-08-18T12:01:38.032" v="9" actId="26606"/>
          <ac:spMkLst>
            <pc:docMk/>
            <pc:sldMk cId="650124629" sldId="260"/>
            <ac:spMk id="20" creationId="{8D71EDA1-87BF-4D5D-AB79-F346FD19278A}"/>
          </ac:spMkLst>
        </pc:spChg>
      </pc:sldChg>
      <pc:sldChg chg="addSp modSp mod setBg">
        <pc:chgData name="Astrid Nesvold Holmen" userId="624f04d8-8968-4877-8243-3922f15c6ab5" providerId="ADAL" clId="{C12DDE7B-05DA-4EC0-B107-799185537702}" dt="2025-08-27T13:16:20.145" v="2541" actId="20577"/>
        <pc:sldMkLst>
          <pc:docMk/>
          <pc:sldMk cId="2850065345" sldId="262"/>
        </pc:sldMkLst>
        <pc:spChg chg="mod">
          <ac:chgData name="Astrid Nesvold Holmen" userId="624f04d8-8968-4877-8243-3922f15c6ab5" providerId="ADAL" clId="{C12DDE7B-05DA-4EC0-B107-799185537702}" dt="2025-08-18T12:01:32.666" v="8" actId="26606"/>
          <ac:spMkLst>
            <pc:docMk/>
            <pc:sldMk cId="2850065345" sldId="262"/>
            <ac:spMk id="2" creationId="{2C9F3BE6-8F3D-74E9-A9D2-31651409073C}"/>
          </ac:spMkLst>
        </pc:spChg>
        <pc:spChg chg="mod">
          <ac:chgData name="Astrid Nesvold Holmen" userId="624f04d8-8968-4877-8243-3922f15c6ab5" providerId="ADAL" clId="{C12DDE7B-05DA-4EC0-B107-799185537702}" dt="2025-08-27T13:16:20.145" v="2541" actId="20577"/>
          <ac:spMkLst>
            <pc:docMk/>
            <pc:sldMk cId="2850065345" sldId="262"/>
            <ac:spMk id="3" creationId="{63E772CA-B03C-C1E6-30C5-38A6BA588C5A}"/>
          </ac:spMkLst>
        </pc:spChg>
        <pc:spChg chg="add">
          <ac:chgData name="Astrid Nesvold Holmen" userId="624f04d8-8968-4877-8243-3922f15c6ab5" providerId="ADAL" clId="{C12DDE7B-05DA-4EC0-B107-799185537702}" dt="2025-08-18T12:01:32.666" v="8" actId="26606"/>
          <ac:spMkLst>
            <pc:docMk/>
            <pc:sldMk cId="2850065345" sldId="262"/>
            <ac:spMk id="8" creationId="{09588DA8-065E-4F6F-8EFD-43104AB2E0CF}"/>
          </ac:spMkLst>
        </pc:spChg>
        <pc:spChg chg="add">
          <ac:chgData name="Astrid Nesvold Holmen" userId="624f04d8-8968-4877-8243-3922f15c6ab5" providerId="ADAL" clId="{C12DDE7B-05DA-4EC0-B107-799185537702}" dt="2025-08-18T12:01:32.666" v="8" actId="26606"/>
          <ac:spMkLst>
            <pc:docMk/>
            <pc:sldMk cId="2850065345" sldId="262"/>
            <ac:spMk id="10" creationId="{C4285719-470E-454C-AF62-8323075F1F5B}"/>
          </ac:spMkLst>
        </pc:spChg>
        <pc:spChg chg="add">
          <ac:chgData name="Astrid Nesvold Holmen" userId="624f04d8-8968-4877-8243-3922f15c6ab5" providerId="ADAL" clId="{C12DDE7B-05DA-4EC0-B107-799185537702}" dt="2025-08-18T12:01:32.666" v="8" actId="26606"/>
          <ac:spMkLst>
            <pc:docMk/>
            <pc:sldMk cId="2850065345" sldId="262"/>
            <ac:spMk id="12" creationId="{CD9FE4EF-C4D8-49A0-B2FF-81D8DB7D8A24}"/>
          </ac:spMkLst>
        </pc:spChg>
        <pc:spChg chg="add">
          <ac:chgData name="Astrid Nesvold Holmen" userId="624f04d8-8968-4877-8243-3922f15c6ab5" providerId="ADAL" clId="{C12DDE7B-05DA-4EC0-B107-799185537702}" dt="2025-08-18T12:01:32.666" v="8" actId="26606"/>
          <ac:spMkLst>
            <pc:docMk/>
            <pc:sldMk cId="2850065345" sldId="262"/>
            <ac:spMk id="14" creationId="{4300840D-0A0B-4512-BACA-B439D5B9C57C}"/>
          </ac:spMkLst>
        </pc:spChg>
        <pc:spChg chg="add">
          <ac:chgData name="Astrid Nesvold Holmen" userId="624f04d8-8968-4877-8243-3922f15c6ab5" providerId="ADAL" clId="{C12DDE7B-05DA-4EC0-B107-799185537702}" dt="2025-08-18T12:01:32.666" v="8" actId="26606"/>
          <ac:spMkLst>
            <pc:docMk/>
            <pc:sldMk cId="2850065345" sldId="262"/>
            <ac:spMk id="16" creationId="{D2B78728-A580-49A7-84F9-6EF6F583ADE0}"/>
          </ac:spMkLst>
        </pc:spChg>
        <pc:spChg chg="add">
          <ac:chgData name="Astrid Nesvold Holmen" userId="624f04d8-8968-4877-8243-3922f15c6ab5" providerId="ADAL" clId="{C12DDE7B-05DA-4EC0-B107-799185537702}" dt="2025-08-18T12:01:32.666" v="8" actId="26606"/>
          <ac:spMkLst>
            <pc:docMk/>
            <pc:sldMk cId="2850065345" sldId="262"/>
            <ac:spMk id="18" creationId="{38FAA1A1-D861-433F-88FA-1E9D6FD31D11}"/>
          </ac:spMkLst>
        </pc:spChg>
        <pc:spChg chg="add">
          <ac:chgData name="Astrid Nesvold Holmen" userId="624f04d8-8968-4877-8243-3922f15c6ab5" providerId="ADAL" clId="{C12DDE7B-05DA-4EC0-B107-799185537702}" dt="2025-08-18T12:01:32.666" v="8" actId="26606"/>
          <ac:spMkLst>
            <pc:docMk/>
            <pc:sldMk cId="2850065345" sldId="262"/>
            <ac:spMk id="20" creationId="{8D71EDA1-87BF-4D5D-AB79-F346FD19278A}"/>
          </ac:spMkLst>
        </pc:spChg>
      </pc:sldChg>
      <pc:sldChg chg="addSp delSp modSp mod setBg">
        <pc:chgData name="Astrid Nesvold Holmen" userId="624f04d8-8968-4877-8243-3922f15c6ab5" providerId="ADAL" clId="{C12DDE7B-05DA-4EC0-B107-799185537702}" dt="2025-08-18T12:01:29.212" v="7" actId="26606"/>
        <pc:sldMkLst>
          <pc:docMk/>
          <pc:sldMk cId="3821016847" sldId="263"/>
        </pc:sldMkLst>
        <pc:spChg chg="mod">
          <ac:chgData name="Astrid Nesvold Holmen" userId="624f04d8-8968-4877-8243-3922f15c6ab5" providerId="ADAL" clId="{C12DDE7B-05DA-4EC0-B107-799185537702}" dt="2025-08-18T12:01:29.212" v="7" actId="26606"/>
          <ac:spMkLst>
            <pc:docMk/>
            <pc:sldMk cId="3821016847" sldId="263"/>
            <ac:spMk id="2" creationId="{246E9933-6AF0-598A-61FE-52D5CF63D128}"/>
          </ac:spMkLst>
        </pc:spChg>
        <pc:spChg chg="mod">
          <ac:chgData name="Astrid Nesvold Holmen" userId="624f04d8-8968-4877-8243-3922f15c6ab5" providerId="ADAL" clId="{C12DDE7B-05DA-4EC0-B107-799185537702}" dt="2025-08-18T12:01:29.212" v="7" actId="26606"/>
          <ac:spMkLst>
            <pc:docMk/>
            <pc:sldMk cId="3821016847" sldId="263"/>
            <ac:spMk id="3" creationId="{2C96353F-6EC5-A5C9-1764-8B385FF334BB}"/>
          </ac:spMkLst>
        </pc:spChg>
        <pc:spChg chg="add">
          <ac:chgData name="Astrid Nesvold Holmen" userId="624f04d8-8968-4877-8243-3922f15c6ab5" providerId="ADAL" clId="{C12DDE7B-05DA-4EC0-B107-799185537702}" dt="2025-08-18T12:01:29.212" v="7" actId="26606"/>
          <ac:spMkLst>
            <pc:docMk/>
            <pc:sldMk cId="3821016847" sldId="263"/>
            <ac:spMk id="12" creationId="{CD9FE4EF-C4D8-49A0-B2FF-81D8DB7D8A24}"/>
          </ac:spMkLst>
        </pc:spChg>
        <pc:spChg chg="add">
          <ac:chgData name="Astrid Nesvold Holmen" userId="624f04d8-8968-4877-8243-3922f15c6ab5" providerId="ADAL" clId="{C12DDE7B-05DA-4EC0-B107-799185537702}" dt="2025-08-18T12:01:29.212" v="7" actId="26606"/>
          <ac:spMkLst>
            <pc:docMk/>
            <pc:sldMk cId="3821016847" sldId="263"/>
            <ac:spMk id="13" creationId="{09588DA8-065E-4F6F-8EFD-43104AB2E0CF}"/>
          </ac:spMkLst>
        </pc:spChg>
        <pc:spChg chg="add">
          <ac:chgData name="Astrid Nesvold Holmen" userId="624f04d8-8968-4877-8243-3922f15c6ab5" providerId="ADAL" clId="{C12DDE7B-05DA-4EC0-B107-799185537702}" dt="2025-08-18T12:01:29.212" v="7" actId="26606"/>
          <ac:spMkLst>
            <pc:docMk/>
            <pc:sldMk cId="3821016847" sldId="263"/>
            <ac:spMk id="14" creationId="{4300840D-0A0B-4512-BACA-B439D5B9C57C}"/>
          </ac:spMkLst>
        </pc:spChg>
        <pc:spChg chg="add">
          <ac:chgData name="Astrid Nesvold Holmen" userId="624f04d8-8968-4877-8243-3922f15c6ab5" providerId="ADAL" clId="{C12DDE7B-05DA-4EC0-B107-799185537702}" dt="2025-08-18T12:01:29.212" v="7" actId="26606"/>
          <ac:spMkLst>
            <pc:docMk/>
            <pc:sldMk cId="3821016847" sldId="263"/>
            <ac:spMk id="15" creationId="{C4285719-470E-454C-AF62-8323075F1F5B}"/>
          </ac:spMkLst>
        </pc:spChg>
        <pc:spChg chg="add">
          <ac:chgData name="Astrid Nesvold Holmen" userId="624f04d8-8968-4877-8243-3922f15c6ab5" providerId="ADAL" clId="{C12DDE7B-05DA-4EC0-B107-799185537702}" dt="2025-08-18T12:01:29.212" v="7" actId="26606"/>
          <ac:spMkLst>
            <pc:docMk/>
            <pc:sldMk cId="3821016847" sldId="263"/>
            <ac:spMk id="16" creationId="{D2B78728-A580-49A7-84F9-6EF6F583ADE0}"/>
          </ac:spMkLst>
        </pc:spChg>
        <pc:spChg chg="add">
          <ac:chgData name="Astrid Nesvold Holmen" userId="624f04d8-8968-4877-8243-3922f15c6ab5" providerId="ADAL" clId="{C12DDE7B-05DA-4EC0-B107-799185537702}" dt="2025-08-18T12:01:29.212" v="7" actId="26606"/>
          <ac:spMkLst>
            <pc:docMk/>
            <pc:sldMk cId="3821016847" sldId="263"/>
            <ac:spMk id="18" creationId="{38FAA1A1-D861-433F-88FA-1E9D6FD31D11}"/>
          </ac:spMkLst>
        </pc:spChg>
        <pc:spChg chg="add">
          <ac:chgData name="Astrid Nesvold Holmen" userId="624f04d8-8968-4877-8243-3922f15c6ab5" providerId="ADAL" clId="{C12DDE7B-05DA-4EC0-B107-799185537702}" dt="2025-08-18T12:01:29.212" v="7" actId="26606"/>
          <ac:spMkLst>
            <pc:docMk/>
            <pc:sldMk cId="3821016847" sldId="263"/>
            <ac:spMk id="20" creationId="{8D71EDA1-87BF-4D5D-AB79-F346FD19278A}"/>
          </ac:spMkLst>
        </pc:spChg>
      </pc:sldChg>
      <pc:sldChg chg="modSp new mod">
        <pc:chgData name="Astrid Nesvold Holmen" userId="624f04d8-8968-4877-8243-3922f15c6ab5" providerId="ADAL" clId="{C12DDE7B-05DA-4EC0-B107-799185537702}" dt="2025-08-19T12:58:05.010" v="1941" actId="20577"/>
        <pc:sldMkLst>
          <pc:docMk/>
          <pc:sldMk cId="474248021" sldId="266"/>
        </pc:sldMkLst>
        <pc:spChg chg="mod">
          <ac:chgData name="Astrid Nesvold Holmen" userId="624f04d8-8968-4877-8243-3922f15c6ab5" providerId="ADAL" clId="{C12DDE7B-05DA-4EC0-B107-799185537702}" dt="2025-08-19T12:54:29.363" v="1211" actId="20577"/>
          <ac:spMkLst>
            <pc:docMk/>
            <pc:sldMk cId="474248021" sldId="266"/>
            <ac:spMk id="2" creationId="{B7B43F1E-6D74-D80F-D8AF-8EEB46ADD263}"/>
          </ac:spMkLst>
        </pc:spChg>
        <pc:spChg chg="mod">
          <ac:chgData name="Astrid Nesvold Holmen" userId="624f04d8-8968-4877-8243-3922f15c6ab5" providerId="ADAL" clId="{C12DDE7B-05DA-4EC0-B107-799185537702}" dt="2025-08-19T12:58:05.010" v="1941" actId="20577"/>
          <ac:spMkLst>
            <pc:docMk/>
            <pc:sldMk cId="474248021" sldId="266"/>
            <ac:spMk id="3" creationId="{35732BB9-25EE-122B-50AF-DF1F267F2E24}"/>
          </ac:spMkLst>
        </pc:spChg>
      </pc:sldChg>
      <pc:sldChg chg="modSp new del mod">
        <pc:chgData name="Astrid Nesvold Holmen" userId="624f04d8-8968-4877-8243-3922f15c6ab5" providerId="ADAL" clId="{C12DDE7B-05DA-4EC0-B107-799185537702}" dt="2025-08-19T06:33:13.694" v="1202" actId="47"/>
        <pc:sldMkLst>
          <pc:docMk/>
          <pc:sldMk cId="1180424800" sldId="266"/>
        </pc:sldMkLst>
      </pc:sldChg>
      <pc:sldChg chg="modSp new mod ord">
        <pc:chgData name="Astrid Nesvold Holmen" userId="624f04d8-8968-4877-8243-3922f15c6ab5" providerId="ADAL" clId="{C12DDE7B-05DA-4EC0-B107-799185537702}" dt="2025-09-02T10:41:16.229" v="2864"/>
        <pc:sldMkLst>
          <pc:docMk/>
          <pc:sldMk cId="3009082974" sldId="267"/>
        </pc:sldMkLst>
        <pc:spChg chg="mod">
          <ac:chgData name="Astrid Nesvold Holmen" userId="624f04d8-8968-4877-8243-3922f15c6ab5" providerId="ADAL" clId="{C12DDE7B-05DA-4EC0-B107-799185537702}" dt="2025-08-20T07:09:16.390" v="1997" actId="20577"/>
          <ac:spMkLst>
            <pc:docMk/>
            <pc:sldMk cId="3009082974" sldId="267"/>
            <ac:spMk id="2" creationId="{B6EC8F70-046D-9EA1-6F6C-387FD7356A5E}"/>
          </ac:spMkLst>
        </pc:spChg>
        <pc:spChg chg="mod">
          <ac:chgData name="Astrid Nesvold Holmen" userId="624f04d8-8968-4877-8243-3922f15c6ab5" providerId="ADAL" clId="{C12DDE7B-05DA-4EC0-B107-799185537702}" dt="2025-08-22T11:44:16.479" v="2432" actId="20577"/>
          <ac:spMkLst>
            <pc:docMk/>
            <pc:sldMk cId="3009082974" sldId="267"/>
            <ac:spMk id="3" creationId="{5B624876-F9ED-2101-5709-8A28A4E51D10}"/>
          </ac:spMkLst>
        </pc:spChg>
      </pc:sldChg>
      <pc:sldChg chg="modSp new mod">
        <pc:chgData name="Astrid Nesvold Holmen" userId="624f04d8-8968-4877-8243-3922f15c6ab5" providerId="ADAL" clId="{C12DDE7B-05DA-4EC0-B107-799185537702}" dt="2025-08-27T13:17:57.258" v="2862" actId="20577"/>
        <pc:sldMkLst>
          <pc:docMk/>
          <pc:sldMk cId="2235775369" sldId="268"/>
        </pc:sldMkLst>
        <pc:spChg chg="mod">
          <ac:chgData name="Astrid Nesvold Holmen" userId="624f04d8-8968-4877-8243-3922f15c6ab5" providerId="ADAL" clId="{C12DDE7B-05DA-4EC0-B107-799185537702}" dt="2025-08-27T13:16:55.528" v="2580" actId="20577"/>
          <ac:spMkLst>
            <pc:docMk/>
            <pc:sldMk cId="2235775369" sldId="268"/>
            <ac:spMk id="2" creationId="{8B712404-443F-D84C-27C9-B9DC78712F04}"/>
          </ac:spMkLst>
        </pc:spChg>
        <pc:spChg chg="mod">
          <ac:chgData name="Astrid Nesvold Holmen" userId="624f04d8-8968-4877-8243-3922f15c6ab5" providerId="ADAL" clId="{C12DDE7B-05DA-4EC0-B107-799185537702}" dt="2025-08-27T13:17:57.258" v="2862" actId="20577"/>
          <ac:spMkLst>
            <pc:docMk/>
            <pc:sldMk cId="2235775369" sldId="268"/>
            <ac:spMk id="3" creationId="{CB8E6801-9FDE-B28A-298A-480C991941EF}"/>
          </ac:spMkLst>
        </pc:spChg>
      </pc:sldChg>
      <pc:sldChg chg="modSp new del mod">
        <pc:chgData name="Astrid Nesvold Holmen" userId="624f04d8-8968-4877-8243-3922f15c6ab5" providerId="ADAL" clId="{C12DDE7B-05DA-4EC0-B107-799185537702}" dt="2025-08-26T15:15:59.993" v="2433" actId="47"/>
        <pc:sldMkLst>
          <pc:docMk/>
          <pc:sldMk cId="3199902508" sldId="268"/>
        </pc:sldMkLst>
      </pc:sldChg>
      <pc:sldChg chg="modSp new mod">
        <pc:chgData name="Astrid Nesvold Holmen" userId="624f04d8-8968-4877-8243-3922f15c6ab5" providerId="ADAL" clId="{C12DDE7B-05DA-4EC0-B107-799185537702}" dt="2025-09-02T10:49:08.597" v="3108" actId="313"/>
        <pc:sldMkLst>
          <pc:docMk/>
          <pc:sldMk cId="2635235517" sldId="269"/>
        </pc:sldMkLst>
        <pc:spChg chg="mod">
          <ac:chgData name="Astrid Nesvold Holmen" userId="624f04d8-8968-4877-8243-3922f15c6ab5" providerId="ADAL" clId="{C12DDE7B-05DA-4EC0-B107-799185537702}" dt="2025-09-02T10:43:22.540" v="2897" actId="20577"/>
          <ac:spMkLst>
            <pc:docMk/>
            <pc:sldMk cId="2635235517" sldId="269"/>
            <ac:spMk id="2" creationId="{829FA76B-BB62-91E9-7DA2-65DD1CDC877E}"/>
          </ac:spMkLst>
        </pc:spChg>
        <pc:spChg chg="mod">
          <ac:chgData name="Astrid Nesvold Holmen" userId="624f04d8-8968-4877-8243-3922f15c6ab5" providerId="ADAL" clId="{C12DDE7B-05DA-4EC0-B107-799185537702}" dt="2025-09-02T10:49:08.597" v="3108" actId="313"/>
          <ac:spMkLst>
            <pc:docMk/>
            <pc:sldMk cId="2635235517" sldId="269"/>
            <ac:spMk id="3" creationId="{9EA34AF6-725D-CF6B-0436-AFBC0940A314}"/>
          </ac:spMkLst>
        </pc:spChg>
      </pc:sldChg>
      <pc:sldChg chg="modSp new mod">
        <pc:chgData name="Astrid Nesvold Holmen" userId="624f04d8-8968-4877-8243-3922f15c6ab5" providerId="ADAL" clId="{C12DDE7B-05DA-4EC0-B107-799185537702}" dt="2025-09-02T10:49:19.273" v="3116" actId="313"/>
        <pc:sldMkLst>
          <pc:docMk/>
          <pc:sldMk cId="1677021649" sldId="270"/>
        </pc:sldMkLst>
      </pc:sldChg>
      <pc:sldChg chg="modSp new mod">
        <pc:chgData name="Astrid Nesvold Holmen" userId="624f04d8-8968-4877-8243-3922f15c6ab5" providerId="ADAL" clId="{C12DDE7B-05DA-4EC0-B107-799185537702}" dt="2025-09-02T13:17:38.569" v="4191" actId="27636"/>
        <pc:sldMkLst>
          <pc:docMk/>
          <pc:sldMk cId="3334089665" sldId="271"/>
        </pc:sldMkLst>
      </pc:sldChg>
      <pc:sldChg chg="modSp new mod">
        <pc:chgData name="Astrid Nesvold Holmen" userId="624f04d8-8968-4877-8243-3922f15c6ab5" providerId="ADAL" clId="{C12DDE7B-05DA-4EC0-B107-799185537702}" dt="2025-09-02T13:19:19.978" v="4511" actId="20577"/>
        <pc:sldMkLst>
          <pc:docMk/>
          <pc:sldMk cId="3181532151" sldId="272"/>
        </pc:sldMkLst>
      </pc:sldChg>
    </pc:docChg>
  </pc:docChgLst>
  <pc:docChgLst>
    <pc:chgData name="Mona Tolfsen Strandhagen" userId="S::mona.tolfsen.strandhagen@kristiansand.kommune.no::f26bac80-1cd7-4bf7-9a38-a1bf26539020" providerId="AD" clId="Web-{CD92CB41-98C3-4F15-353A-6766638F1391}"/>
    <pc:docChg chg="addSld delSld">
      <pc:chgData name="Mona Tolfsen Strandhagen" userId="S::mona.tolfsen.strandhagen@kristiansand.kommune.no::f26bac80-1cd7-4bf7-9a38-a1bf26539020" providerId="AD" clId="Web-{CD92CB41-98C3-4F15-353A-6766638F1391}" dt="2025-08-25T09:51:24.321" v="1"/>
      <pc:docMkLst>
        <pc:docMk/>
      </pc:docMkLst>
      <pc:sldChg chg="add del replId">
        <pc:chgData name="Mona Tolfsen Strandhagen" userId="S::mona.tolfsen.strandhagen@kristiansand.kommune.no::f26bac80-1cd7-4bf7-9a38-a1bf26539020" providerId="AD" clId="Web-{CD92CB41-98C3-4F15-353A-6766638F1391}" dt="2025-08-25T09:51:24.321" v="1"/>
        <pc:sldMkLst>
          <pc:docMk/>
          <pc:sldMk cId="2356702776" sldId="269"/>
        </pc:sldMkLst>
      </pc:sldChg>
    </pc:docChg>
  </pc:docChgLst>
  <pc:docChgLst>
    <pc:chgData name="Astrid Nesvold Holmen" userId="624f04d8-8968-4877-8243-3922f15c6ab5" providerId="ADAL" clId="{9F993B41-6E3E-441F-B82A-EA08BBAC8EA1}"/>
    <pc:docChg chg="addSld delSld modSld sldOrd">
      <pc:chgData name="Astrid Nesvold Holmen" userId="624f04d8-8968-4877-8243-3922f15c6ab5" providerId="ADAL" clId="{9F993B41-6E3E-441F-B82A-EA08BBAC8EA1}" dt="2025-09-15T06:56:00.721" v="202" actId="47"/>
      <pc:docMkLst>
        <pc:docMk/>
      </pc:docMkLst>
      <pc:sldChg chg="modSp mod">
        <pc:chgData name="Astrid Nesvold Holmen" userId="624f04d8-8968-4877-8243-3922f15c6ab5" providerId="ADAL" clId="{9F993B41-6E3E-441F-B82A-EA08BBAC8EA1}" dt="2025-09-09T15:56:59.009" v="200" actId="255"/>
        <pc:sldMkLst>
          <pc:docMk/>
          <pc:sldMk cId="1284520983" sldId="256"/>
        </pc:sldMkLst>
        <pc:spChg chg="mod">
          <ac:chgData name="Astrid Nesvold Holmen" userId="624f04d8-8968-4877-8243-3922f15c6ab5" providerId="ADAL" clId="{9F993B41-6E3E-441F-B82A-EA08BBAC8EA1}" dt="2025-09-09T15:56:59.009" v="200" actId="255"/>
          <ac:spMkLst>
            <pc:docMk/>
            <pc:sldMk cId="1284520983" sldId="256"/>
            <ac:spMk id="3" creationId="{72D9ECE7-DC36-5555-B360-516C1A2D3989}"/>
          </ac:spMkLst>
        </pc:spChg>
      </pc:sldChg>
      <pc:sldChg chg="modSp mod">
        <pc:chgData name="Astrid Nesvold Holmen" userId="624f04d8-8968-4877-8243-3922f15c6ab5" providerId="ADAL" clId="{9F993B41-6E3E-441F-B82A-EA08BBAC8EA1}" dt="2025-09-09T15:45:08.163" v="44" actId="20577"/>
        <pc:sldMkLst>
          <pc:docMk/>
          <pc:sldMk cId="3009082974" sldId="267"/>
        </pc:sldMkLst>
        <pc:spChg chg="mod">
          <ac:chgData name="Astrid Nesvold Holmen" userId="624f04d8-8968-4877-8243-3922f15c6ab5" providerId="ADAL" clId="{9F993B41-6E3E-441F-B82A-EA08BBAC8EA1}" dt="2025-09-09T15:45:05.334" v="42" actId="20577"/>
          <ac:spMkLst>
            <pc:docMk/>
            <pc:sldMk cId="3009082974" sldId="267"/>
            <ac:spMk id="2" creationId="{B6EC8F70-046D-9EA1-6F6C-387FD7356A5E}"/>
          </ac:spMkLst>
        </pc:spChg>
        <pc:spChg chg="mod">
          <ac:chgData name="Astrid Nesvold Holmen" userId="624f04d8-8968-4877-8243-3922f15c6ab5" providerId="ADAL" clId="{9F993B41-6E3E-441F-B82A-EA08BBAC8EA1}" dt="2025-09-09T15:45:08.163" v="44" actId="20577"/>
          <ac:spMkLst>
            <pc:docMk/>
            <pc:sldMk cId="3009082974" sldId="267"/>
            <ac:spMk id="3" creationId="{5B624876-F9ED-2101-5709-8A28A4E51D10}"/>
          </ac:spMkLst>
        </pc:spChg>
      </pc:sldChg>
      <pc:sldChg chg="ord">
        <pc:chgData name="Astrid Nesvold Holmen" userId="624f04d8-8968-4877-8243-3922f15c6ab5" providerId="ADAL" clId="{9F993B41-6E3E-441F-B82A-EA08BBAC8EA1}" dt="2025-09-02T12:59:11.587" v="0"/>
        <pc:sldMkLst>
          <pc:docMk/>
          <pc:sldMk cId="2235775369" sldId="268"/>
        </pc:sldMkLst>
      </pc:sldChg>
      <pc:sldChg chg="del">
        <pc:chgData name="Astrid Nesvold Holmen" userId="624f04d8-8968-4877-8243-3922f15c6ab5" providerId="ADAL" clId="{9F993B41-6E3E-441F-B82A-EA08BBAC8EA1}" dt="2025-09-15T06:56:00.721" v="202" actId="47"/>
        <pc:sldMkLst>
          <pc:docMk/>
          <pc:sldMk cId="2635235517" sldId="269"/>
        </pc:sldMkLst>
      </pc:sldChg>
      <pc:sldChg chg="del">
        <pc:chgData name="Astrid Nesvold Holmen" userId="624f04d8-8968-4877-8243-3922f15c6ab5" providerId="ADAL" clId="{9F993B41-6E3E-441F-B82A-EA08BBAC8EA1}" dt="2025-09-09T15:44:24.442" v="40" actId="47"/>
        <pc:sldMkLst>
          <pc:docMk/>
          <pc:sldMk cId="1677021649" sldId="270"/>
        </pc:sldMkLst>
      </pc:sldChg>
      <pc:sldChg chg="modSp new del mod">
        <pc:chgData name="Astrid Nesvold Holmen" userId="624f04d8-8968-4877-8243-3922f15c6ab5" providerId="ADAL" clId="{9F993B41-6E3E-441F-B82A-EA08BBAC8EA1}" dt="2025-09-15T06:55:57.297" v="201" actId="47"/>
        <pc:sldMkLst>
          <pc:docMk/>
          <pc:sldMk cId="3845565783" sldId="270"/>
        </pc:sldMkLst>
      </pc:sldChg>
      <pc:sldChg chg="del">
        <pc:chgData name="Astrid Nesvold Holmen" userId="624f04d8-8968-4877-8243-3922f15c6ab5" providerId="ADAL" clId="{9F993B41-6E3E-441F-B82A-EA08BBAC8EA1}" dt="2025-09-09T15:44:18.600" v="37" actId="47"/>
        <pc:sldMkLst>
          <pc:docMk/>
          <pc:sldMk cId="3334089665" sldId="271"/>
        </pc:sldMkLst>
      </pc:sldChg>
      <pc:sldChg chg="del">
        <pc:chgData name="Astrid Nesvold Holmen" userId="624f04d8-8968-4877-8243-3922f15c6ab5" providerId="ADAL" clId="{9F993B41-6E3E-441F-B82A-EA08BBAC8EA1}" dt="2025-09-09T15:44:19.536" v="38" actId="47"/>
        <pc:sldMkLst>
          <pc:docMk/>
          <pc:sldMk cId="3181532151" sldId="272"/>
        </pc:sldMkLst>
      </pc:sldChg>
      <pc:sldChg chg="del">
        <pc:chgData name="Astrid Nesvold Holmen" userId="624f04d8-8968-4877-8243-3922f15c6ab5" providerId="ADAL" clId="{9F993B41-6E3E-441F-B82A-EA08BBAC8EA1}" dt="2025-09-09T15:44:20.965" v="39" actId="47"/>
        <pc:sldMkLst>
          <pc:docMk/>
          <pc:sldMk cId="2428546571" sldId="273"/>
        </pc:sldMkLst>
      </pc:sldChg>
      <pc:sldChg chg="modSp new del mod">
        <pc:chgData name="Astrid Nesvold Holmen" userId="624f04d8-8968-4877-8243-3922f15c6ab5" providerId="ADAL" clId="{9F993B41-6E3E-441F-B82A-EA08BBAC8EA1}" dt="2025-09-09T15:45:21.811" v="45" actId="47"/>
        <pc:sldMkLst>
          <pc:docMk/>
          <pc:sldMk cId="3493419725" sldId="27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0169124-92AA-CB6B-CC84-D786E65C88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B5A3B516-5824-DD05-5C90-7ECB6FFEA5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o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32E9A99-1108-E086-AFD1-2FB8F800C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1FF-164F-48FF-8A48-6D9744775E4D}" type="datetimeFigureOut">
              <a:rPr lang="no-NO" smtClean="0"/>
              <a:t>09/15/2025</a:t>
            </a:fld>
            <a:endParaRPr lang="no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383C7E9-25F1-35D8-7CAB-9CA429F2E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C3ABAE9-4CDD-B077-248B-11F245605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F2208-3A8E-442F-B697-328E5A7EA503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3529128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CBE641-9619-3BA5-9A88-C4BCACC7E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75AF5822-3086-D1CD-2868-E261773455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85D37E4-6CC3-D3D2-6C20-EC9B16E9A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1FF-164F-48FF-8A48-6D9744775E4D}" type="datetimeFigureOut">
              <a:rPr lang="no-NO" smtClean="0"/>
              <a:t>09/15/2025</a:t>
            </a:fld>
            <a:endParaRPr lang="no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6ECCE2A-0456-96FA-8B70-0A338AD59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E931C37-D4BC-2B75-056D-6DA333D77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F2208-3A8E-442F-B697-328E5A7EA503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1013354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0C9EC679-97E6-16F0-D3D0-0EF1614063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FC7EE00-6730-DBB7-3A25-02212EF86C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8FFB9BB-2D25-F5BD-FDEE-608B4E992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1FF-164F-48FF-8A48-6D9744775E4D}" type="datetimeFigureOut">
              <a:rPr lang="no-NO" smtClean="0"/>
              <a:t>09/15/2025</a:t>
            </a:fld>
            <a:endParaRPr lang="no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575A05-1030-5528-E145-63B319F89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F18A1A6-A7B5-EEFE-C557-6568D4C13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F2208-3A8E-442F-B697-328E5A7EA503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94286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EFB69CC-8E3D-C1F9-D8A6-C8A3FC15F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E1B2869-265F-7A08-1F89-CA93EEEE2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2A9D4E3-ED29-4BCA-A745-9E2CAE7D7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1FF-164F-48FF-8A48-6D9744775E4D}" type="datetimeFigureOut">
              <a:rPr lang="no-NO" smtClean="0"/>
              <a:t>09/15/2025</a:t>
            </a:fld>
            <a:endParaRPr lang="no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F0D3DAB-58A4-9EEC-C99A-84B2D5104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90A7282-1B0B-5549-D1B0-1D3AB1420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F2208-3A8E-442F-B697-328E5A7EA503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707307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E72F9A2-E0D5-DE08-1F80-A5F68BA4B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68FE1D4-6340-2119-8077-17D71AA98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D6022C7-7818-80B2-D9A1-5AA57F89C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1FF-164F-48FF-8A48-6D9744775E4D}" type="datetimeFigureOut">
              <a:rPr lang="no-NO" smtClean="0"/>
              <a:t>09/15/2025</a:t>
            </a:fld>
            <a:endParaRPr lang="no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CB22AD4-6E7D-0178-19CC-09B139C31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0D638E9-2E0B-27DE-1720-CA575D183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F2208-3A8E-442F-B697-328E5A7EA503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91112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DCCDB8B-C292-8BE9-6C26-182FA730D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DF33FF2-37B6-E9D7-532D-A5B039F7BE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A00C9FC-9345-46F2-5AAA-EEE025012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7BC4942-4213-A0E6-BF06-C6222F8D1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1FF-164F-48FF-8A48-6D9744775E4D}" type="datetimeFigureOut">
              <a:rPr lang="no-NO" smtClean="0"/>
              <a:t>09/15/2025</a:t>
            </a:fld>
            <a:endParaRPr lang="no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E4F4D59-DD38-3CFE-2E60-DED29C115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C11E05E-1A06-B444-F7F5-AD96846D2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F2208-3A8E-442F-B697-328E5A7EA503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244143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291D03B-8D1F-9B26-4C21-4DC39BCCC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C2160EE-472D-9405-0F7A-17D01D3EC2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EA32597-8AD8-61FF-F19D-762BF64E7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A2AC9ABB-32F3-27AE-49D0-A4ECEC1D06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A2E8017B-5FEB-8053-EF70-A00943D04B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A79B07EB-EEAD-AB97-1431-7AF38845E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1FF-164F-48FF-8A48-6D9744775E4D}" type="datetimeFigureOut">
              <a:rPr lang="no-NO" smtClean="0"/>
              <a:t>09/15/2025</a:t>
            </a:fld>
            <a:endParaRPr lang="no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EBE58CD5-56D7-7749-ED82-69C67B952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ED60E399-512F-FB92-73EB-9BAEA9509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F2208-3A8E-442F-B697-328E5A7EA503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162197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7FDCF8F-FF68-6D05-1CA2-143EE0252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F459C609-B7CF-4C95-BDB5-DDB65AFA7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1FF-164F-48FF-8A48-6D9744775E4D}" type="datetimeFigureOut">
              <a:rPr lang="no-NO" smtClean="0"/>
              <a:t>09/15/2025</a:t>
            </a:fld>
            <a:endParaRPr lang="no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FD5BEC14-64EA-1184-52BE-02DC315A0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818AAAF-F912-332A-46A2-8FA8B8554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F2208-3A8E-442F-B697-328E5A7EA503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3011740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8FAC8CD0-B4A4-2F0E-B183-190F764E3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1FF-164F-48FF-8A48-6D9744775E4D}" type="datetimeFigureOut">
              <a:rPr lang="no-NO" smtClean="0"/>
              <a:t>09/15/2025</a:t>
            </a:fld>
            <a:endParaRPr lang="no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30B862F7-4F11-0D75-6355-E567FA600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49069463-DD2D-8414-5FB7-731203CAC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F2208-3A8E-442F-B697-328E5A7EA503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4228395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541E206-FB9F-0B54-98B7-718A9AA78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0D011B5-8171-875D-61F9-C94EAB0D1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0B6EABB-1813-528B-F93E-805D8EC35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3E9ED49-19FA-9587-892A-973F36C0B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1FF-164F-48FF-8A48-6D9744775E4D}" type="datetimeFigureOut">
              <a:rPr lang="no-NO" smtClean="0"/>
              <a:t>09/15/2025</a:t>
            </a:fld>
            <a:endParaRPr lang="no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CFA7E6F-91BC-81D5-F326-34A0E82B5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2B64C46-7C69-9A44-2418-B7E306A6A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F2208-3A8E-442F-B697-328E5A7EA503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3621476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AB66BE3-903F-86E7-D87B-74D5B93FD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2BAC4927-689F-66B6-FBCD-D908F84C24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o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B4E23BD-922D-3498-061A-76215F949F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9B882D6-9AB5-7ADE-A79F-898C76882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1FF-164F-48FF-8A48-6D9744775E4D}" type="datetimeFigureOut">
              <a:rPr lang="no-NO" smtClean="0"/>
              <a:t>09/15/2025</a:t>
            </a:fld>
            <a:endParaRPr lang="no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420F863-12FA-8746-5CED-C47619137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CD944BD-DA37-12F2-A98F-8ADF1D5B2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F2208-3A8E-442F-B697-328E5A7EA503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2869019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3BCCB3DF-D147-5DBC-6737-FDC1EF76E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no-NO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69416D9-0F55-70F7-0B3C-B319EBFEFD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o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F848C75-4DE9-C634-0730-7118583C7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E01FF-164F-48FF-8A48-6D9744775E4D}" type="datetimeFigureOut">
              <a:rPr lang="no-NO" smtClean="0"/>
              <a:t>09/15/2025</a:t>
            </a:fld>
            <a:endParaRPr lang="no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0A65D6B-FC15-7998-443F-25C912FA49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o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3DF85FA-239E-9509-08FC-314DDF18BD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F2208-3A8E-442F-B697-328E5A7EA503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2293654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o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skole.no/voiebyen/Underside/2099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lovdata.no/dokument/LF/forskrift/2024-05-29-1902?q=Forskrift%20om%20skoleregler,%20Kristiansand%20kommun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203DE33-2CD4-4CA8-9AF3-37C3B6513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AF57B88-1D4C-41FA-A761-EC1DD10C3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11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548F45-5164-4ABB-8212-7F293FDED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9565" y="2659404"/>
            <a:ext cx="4355594" cy="404074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Oransje blader">
            <a:extLst>
              <a:ext uri="{FF2B5EF4-FFF2-40B4-BE49-F238E27FC236}">
                <a16:creationId xmlns:a16="http://schemas.microsoft.com/office/drawing/2014/main" id="{5CA5BA31-572A-27F0-8ACF-CEA6A69EDCA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449" r="10334"/>
          <a:stretch>
            <a:fillRect/>
          </a:stretch>
        </p:blipFill>
        <p:spPr>
          <a:xfrm>
            <a:off x="4038599" y="10"/>
            <a:ext cx="8160026" cy="6875809"/>
          </a:xfrm>
          <a:prstGeom prst="rect">
            <a:avLst/>
          </a:prstGeom>
        </p:spPr>
      </p:pic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E81CCFB-7BEF-4186-86FB-D09450B4D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724D297D-900A-6055-6EBA-8D1108AE46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4473" y="2950387"/>
            <a:ext cx="3052293" cy="3531403"/>
          </a:xfrm>
        </p:spPr>
        <p:txBody>
          <a:bodyPr anchor="t">
            <a:normAutofit/>
          </a:bodyPr>
          <a:lstStyle/>
          <a:p>
            <a:pPr algn="r"/>
            <a:r>
              <a:rPr lang="nb-NO" sz="4000">
                <a:solidFill>
                  <a:srgbClr val="FFFFFF"/>
                </a:solidFill>
              </a:rPr>
              <a:t>Foreldremøte høst 25</a:t>
            </a:r>
            <a:endParaRPr lang="no-NO" sz="4000">
              <a:solidFill>
                <a:srgbClr val="FFFFFF"/>
              </a:solidFill>
            </a:endParaRP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2D9ECE7-DC36-5555-B360-516C1A2D39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7922" y="743803"/>
            <a:ext cx="2808844" cy="1382392"/>
          </a:xfrm>
        </p:spPr>
        <p:txBody>
          <a:bodyPr anchor="b">
            <a:normAutofit/>
          </a:bodyPr>
          <a:lstStyle/>
          <a:p>
            <a:pPr algn="r"/>
            <a:r>
              <a:rPr lang="nb-NO" sz="2800" dirty="0">
                <a:solidFill>
                  <a:srgbClr val="FFFFFF"/>
                </a:solidFill>
              </a:rPr>
              <a:t>Velkommen til: </a:t>
            </a:r>
            <a:endParaRPr lang="no-NO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520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4" name="Rectangle 206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6" name="Rectangle 206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8" name="Rectangle 206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0" name="Rectangle 206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2" name="Freeform: Shape 207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74" name="Rectangle 207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BD6291A7-B84D-77D1-BDA6-459A8FC18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nb-NO" sz="3400">
                <a:solidFill>
                  <a:srgbClr val="FFFFFF"/>
                </a:solidFill>
              </a:rPr>
              <a:t>Opplæringsloven § 12 og 13</a:t>
            </a:r>
            <a:endParaRPr lang="no-NO" sz="3400">
              <a:solidFill>
                <a:srgbClr val="FFFFFF"/>
              </a:solidFill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4AF6F99-A1E2-BC56-015B-550CA441E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1727" y="649480"/>
            <a:ext cx="3025303" cy="5546047"/>
          </a:xfrm>
        </p:spPr>
        <p:txBody>
          <a:bodyPr anchor="ctr">
            <a:normAutofit/>
          </a:bodyPr>
          <a:lstStyle/>
          <a:p>
            <a:endParaRPr lang="nb-NO" sz="2000"/>
          </a:p>
          <a:p>
            <a:r>
              <a:rPr lang="nb-NO" sz="2000"/>
              <a:t>§ 12-2: Alle elevar har rett til eit trygt og godt skolemijø som fremjar helse, inkludering, trivsel og læring. </a:t>
            </a:r>
          </a:p>
          <a:p>
            <a:pPr marL="0" indent="0">
              <a:buNone/>
            </a:pPr>
            <a:endParaRPr lang="nb-NO" sz="2000"/>
          </a:p>
          <a:p>
            <a:endParaRPr lang="nb-NO" sz="2000"/>
          </a:p>
          <a:p>
            <a:endParaRPr lang="nb-NO" sz="2000"/>
          </a:p>
          <a:p>
            <a:endParaRPr lang="nb-NO" sz="2000"/>
          </a:p>
          <a:p>
            <a:endParaRPr lang="no-NO" sz="2000"/>
          </a:p>
        </p:txBody>
      </p:sp>
      <p:pic>
        <p:nvPicPr>
          <p:cNvPr id="2050" name="Picture 2" descr="HANDLINGSPLAN FOR ET TRYGT OG GODT SKOLEMILJØ">
            <a:extLst>
              <a:ext uri="{FF2B5EF4-FFF2-40B4-BE49-F238E27FC236}">
                <a16:creationId xmlns:a16="http://schemas.microsoft.com/office/drawing/2014/main" id="{CAD56647-A144-0A2F-FED6-B4A0E3815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09502" y="2182810"/>
            <a:ext cx="3615776" cy="2504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6432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920FA22-538C-24AB-555B-BD606B3FE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Hvordan melde fra om barnet ikke har det trygt og godt?</a:t>
            </a:r>
            <a:endParaRPr lang="no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126EFEC-7DC7-504C-45AD-4C25E202088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/>
              <a:t>Ta kontakt med kontaktlærer eller annen på skolen du har tillit til.  </a:t>
            </a:r>
          </a:p>
          <a:p>
            <a:r>
              <a:rPr lang="nb-NO"/>
              <a:t>Også mulig å melde fra via knapp på forsida til hjemmesida: Si fra </a:t>
            </a:r>
          </a:p>
          <a:p>
            <a:endParaRPr lang="nb-NO"/>
          </a:p>
          <a:p>
            <a:endParaRPr lang="no-NO"/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992CB807-E2C4-7CC8-03A2-5E895993611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o-NO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D6A251CA-78D7-EBEE-EA2D-F4F61AFE6F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1027906"/>
            <a:ext cx="4591286" cy="5524784"/>
          </a:xfrm>
          <a:prstGeom prst="rect">
            <a:avLst/>
          </a:prstGeom>
        </p:spPr>
      </p:pic>
      <p:cxnSp>
        <p:nvCxnSpPr>
          <p:cNvPr id="8" name="Rett pilkobling 7">
            <a:extLst>
              <a:ext uri="{FF2B5EF4-FFF2-40B4-BE49-F238E27FC236}">
                <a16:creationId xmlns:a16="http://schemas.microsoft.com/office/drawing/2014/main" id="{325B2C27-0A1D-3152-57C3-A9E56F101AF7}"/>
              </a:ext>
            </a:extLst>
          </p:cNvPr>
          <p:cNvCxnSpPr>
            <a:cxnSpLocks/>
          </p:cNvCxnSpPr>
          <p:nvPr/>
        </p:nvCxnSpPr>
        <p:spPr>
          <a:xfrm>
            <a:off x="3609474" y="3429000"/>
            <a:ext cx="3753852" cy="2663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2659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246E9933-6AF0-598A-61FE-52D5CF63D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nb-NO" sz="4000">
                <a:solidFill>
                  <a:srgbClr val="FFFFFF"/>
                </a:solidFill>
              </a:rPr>
              <a:t>Sosial handlingsplan</a:t>
            </a:r>
            <a:endParaRPr lang="no-NO" sz="4000">
              <a:solidFill>
                <a:srgbClr val="FFFFFF"/>
              </a:solidFill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C96353F-6EC5-A5C9-1764-8B385FF33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nb-NO" sz="2000"/>
          </a:p>
          <a:p>
            <a:r>
              <a:rPr lang="nb-NO" sz="2000"/>
              <a:t>Viser hvordan vi jobber forebyggende for å sikre trygt og godt skolemiljø for alle elevene. </a:t>
            </a:r>
          </a:p>
          <a:p>
            <a:r>
              <a:rPr lang="nb-NO" sz="2000"/>
              <a:t>Lenke til handlingsplanen på skolens hjemmeside: </a:t>
            </a:r>
          </a:p>
          <a:p>
            <a:r>
              <a:rPr lang="nb-NO" sz="2000">
                <a:hlinkClick r:id="rId2"/>
              </a:rPr>
              <a:t>sosial handlingsplan </a:t>
            </a:r>
            <a:endParaRPr lang="nb-NO" sz="2000"/>
          </a:p>
          <a:p>
            <a:endParaRPr lang="nb-NO" sz="2000"/>
          </a:p>
        </p:txBody>
      </p:sp>
    </p:spTree>
    <p:extLst>
      <p:ext uri="{BB962C8B-B14F-4D97-AF65-F5344CB8AC3E}">
        <p14:creationId xmlns:p14="http://schemas.microsoft.com/office/powerpoint/2010/main" val="3821016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2C9F3BE6-8F3D-74E9-A9D2-316514090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nb-NO" sz="3400">
                <a:solidFill>
                  <a:srgbClr val="FFFFFF"/>
                </a:solidFill>
              </a:rPr>
              <a:t>Opplæringsloven § 13</a:t>
            </a:r>
            <a:endParaRPr lang="no-NO" sz="3400">
              <a:solidFill>
                <a:srgbClr val="FFFFFF"/>
              </a:solidFill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3E772CA-B03C-C1E6-30C5-38A6BA588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nb-NO" sz="2000" dirty="0"/>
              <a:t>Felles skoleregler for alle skolene i Kristiansand kommune. Kan lages lokale tilpassinger. </a:t>
            </a:r>
          </a:p>
          <a:p>
            <a:endParaRPr lang="nb-NO" sz="2000" dirty="0"/>
          </a:p>
          <a:p>
            <a:r>
              <a:rPr lang="nb-NO" sz="2000" dirty="0">
                <a:hlinkClick r:id="rId2"/>
              </a:rPr>
              <a:t>Skolereglene i Kristiansand</a:t>
            </a:r>
            <a:endParaRPr lang="nb-NO" sz="2000" dirty="0"/>
          </a:p>
          <a:p>
            <a:endParaRPr lang="nb-NO" sz="2000" dirty="0"/>
          </a:p>
          <a:p>
            <a:r>
              <a:rPr lang="nb-NO" sz="2000" dirty="0"/>
              <a:t>Gås gjennom med elevene. </a:t>
            </a:r>
          </a:p>
          <a:p>
            <a:endParaRPr lang="nb-NO" sz="2000" dirty="0"/>
          </a:p>
          <a:p>
            <a:r>
              <a:rPr lang="nb-NO" sz="2000" dirty="0"/>
              <a:t>Merk: Innsamling av telefoner og smartklokker. </a:t>
            </a:r>
            <a:endParaRPr lang="no-NO" sz="2000" dirty="0"/>
          </a:p>
        </p:txBody>
      </p:sp>
    </p:spTree>
    <p:extLst>
      <p:ext uri="{BB962C8B-B14F-4D97-AF65-F5344CB8AC3E}">
        <p14:creationId xmlns:p14="http://schemas.microsoft.com/office/powerpoint/2010/main" val="2850065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5BBEA7E5-4FED-8B4B-3A54-313765505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nb-NO" sz="3700">
                <a:solidFill>
                  <a:srgbClr val="FFFFFF"/>
                </a:solidFill>
              </a:rPr>
              <a:t>Mulighet til å melde sak til statsforvalteren</a:t>
            </a:r>
            <a:endParaRPr lang="no-NO" sz="3700">
              <a:solidFill>
                <a:srgbClr val="FFFFFF"/>
              </a:solidFill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AF00D61-6C4A-0088-4F82-CA14EC1E5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nb-NO" sz="2000"/>
          </a:p>
          <a:p>
            <a:r>
              <a:rPr lang="nb-NO" sz="2000" b="0" i="0">
                <a:effectLst/>
                <a:latin typeface="Open Sans" panose="020B0606030504020204" pitchFamily="34" charset="0"/>
              </a:rPr>
              <a:t>Statsforvalteren er statens representant i fylket og har en egen avdeling som jobber med utdanning. </a:t>
            </a:r>
          </a:p>
          <a:p>
            <a:r>
              <a:rPr lang="nb-NO" sz="2000" b="0" i="0">
                <a:effectLst/>
                <a:latin typeface="Open Sans" panose="020B0606030504020204" pitchFamily="34" charset="0"/>
              </a:rPr>
              <a:t>Hvis rektor er varslet og eleven fortsatt ikke har et trygt og godt skolemiljø, kan elev eller foresatte melde saken til Statsforvalteren etter at det er gått 1 uke. </a:t>
            </a:r>
          </a:p>
          <a:p>
            <a:r>
              <a:rPr lang="nb-NO" sz="2000" b="0" i="0">
                <a:effectLst/>
                <a:latin typeface="Open Sans" panose="020B0606030504020204" pitchFamily="34" charset="0"/>
              </a:rPr>
              <a:t>De vil vurdere om skolen har behandlet saken riktig og kan eventuelt vedta hva skolen skal gjøre for å sørge for at eleven får et trygt og godt skolemiljø.  </a:t>
            </a:r>
            <a:endParaRPr lang="no-NO" sz="2000"/>
          </a:p>
        </p:txBody>
      </p:sp>
    </p:spTree>
    <p:extLst>
      <p:ext uri="{BB962C8B-B14F-4D97-AF65-F5344CB8AC3E}">
        <p14:creationId xmlns:p14="http://schemas.microsoft.com/office/powerpoint/2010/main" val="650124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7B43F1E-6D74-D80F-D8AF-8EEB46ADD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Fravær</a:t>
            </a:r>
            <a:endParaRPr lang="no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5732BB9-25EE-122B-50AF-DF1F267F2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/>
              <a:t>Meld fravær i Visma-appen. </a:t>
            </a:r>
          </a:p>
          <a:p>
            <a:r>
              <a:rPr lang="nb-NO"/>
              <a:t>Gyldige grunner for fravær: Sykdom, lege/tannlege, permisjoner. </a:t>
            </a:r>
          </a:p>
          <a:p>
            <a:r>
              <a:rPr lang="nb-NO"/>
              <a:t>Prøv å legge eventuelle ferier til skolens ferier. </a:t>
            </a:r>
          </a:p>
          <a:p>
            <a:r>
              <a:rPr lang="nb-NO"/>
              <a:t>Kontaktlærer kan innvilge en dag fri. Ellers må rektor godkjenne. </a:t>
            </a:r>
          </a:p>
          <a:p>
            <a:r>
              <a:rPr lang="nb-NO"/>
              <a:t>Rektor kan innvilge inntil 10 dager pr skoleår, men det må være forsvarlig. </a:t>
            </a:r>
          </a:p>
          <a:p>
            <a:r>
              <a:rPr lang="nb-NO"/>
              <a:t>Hvis du er bekymret for at barnet ikke vil på skolen, si fra til kontaktlærer raskt, så kan vi sette inn tiltak på lavest mulig nivå. </a:t>
            </a:r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474248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B712404-443F-D84C-27C9-B9DC78712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Dusjing etter kroppsøving 4.-7.trinn</a:t>
            </a:r>
            <a:endParaRPr lang="no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B8E6801-9FDE-B28A-298A-480C99194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Skolen forventer at elevene dusjer etter kroppsøving fra og med 4.trinn. </a:t>
            </a:r>
          </a:p>
          <a:p>
            <a:r>
              <a:rPr lang="nb-NO" dirty="0"/>
              <a:t>Lærerne legger til rette for dusjing, elevene får tid til å dusje. </a:t>
            </a:r>
          </a:p>
          <a:p>
            <a:r>
              <a:rPr lang="nb-NO" dirty="0"/>
              <a:t>Elevene er vant til det fra svømmeopplæring. </a:t>
            </a:r>
          </a:p>
          <a:p>
            <a:r>
              <a:rPr lang="nb-NO" dirty="0"/>
              <a:t>Hygiene, lukt</a:t>
            </a:r>
            <a:r>
              <a:rPr lang="nb-NO"/>
              <a:t>, pubertet. </a:t>
            </a:r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2235775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6EC8F70-046D-9EA1-6F6C-387FD7356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1.-4.trinn: Sykling til og fra skolen</a:t>
            </a:r>
            <a:endParaRPr lang="no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B624876-F9ED-2101-5709-8A28A4E51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Sykkelopplæring på slutten av 4.trinn. </a:t>
            </a:r>
          </a:p>
          <a:p>
            <a:r>
              <a:rPr lang="nb-NO" dirty="0"/>
              <a:t>Lov å sykle til og fra skolen før det. Foreldrenes ansvar. </a:t>
            </a:r>
          </a:p>
          <a:p>
            <a:r>
              <a:rPr lang="nb-NO" dirty="0"/>
              <a:t>Praksis på skolen er at da sender foresatte en epost eller ei visma-melding til rektor, hvor dere skriver at dere lar barnet sykle, og dermed tar ansvar for at de kan trafikkreglene </a:t>
            </a:r>
            <a:r>
              <a:rPr lang="nb-NO" dirty="0">
                <a:sym typeface="Wingdings" panose="05000000000000000000" pitchFamily="2" charset="2"/>
              </a:rPr>
              <a:t> </a:t>
            </a:r>
            <a:endParaRPr lang="no-NO" dirty="0"/>
          </a:p>
        </p:txBody>
      </p:sp>
    </p:spTree>
    <p:extLst>
      <p:ext uri="{BB962C8B-B14F-4D97-AF65-F5344CB8AC3E}">
        <p14:creationId xmlns:p14="http://schemas.microsoft.com/office/powerpoint/2010/main" val="3009082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b04c18ce-fe49-4383-8235-47f395f07474}" enabled="0" method="" siteId="{b04c18ce-fe49-4383-8235-47f395f0747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418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Open Sans</vt:lpstr>
      <vt:lpstr>Wingdings</vt:lpstr>
      <vt:lpstr>Office-tema</vt:lpstr>
      <vt:lpstr>Foreldremøte høst 25</vt:lpstr>
      <vt:lpstr>Opplæringsloven § 12 og 13</vt:lpstr>
      <vt:lpstr>Hvordan melde fra om barnet ikke har det trygt og godt?</vt:lpstr>
      <vt:lpstr>Sosial handlingsplan</vt:lpstr>
      <vt:lpstr>Opplæringsloven § 13</vt:lpstr>
      <vt:lpstr>Mulighet til å melde sak til statsforvalteren</vt:lpstr>
      <vt:lpstr>Fravær</vt:lpstr>
      <vt:lpstr>Dusjing etter kroppsøving 4.-7.trinn</vt:lpstr>
      <vt:lpstr>1.-4.trinn: Sykling til og fra skolen</vt:lpstr>
    </vt:vector>
  </TitlesOfParts>
  <Company>Kristiansand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Foreldremøte høst 25</dc:title>
  <dc:creator>Astrid Nesvold Holmen</dc:creator>
  <cp:lastModifiedBy>Astrid Nesvold Holmen</cp:lastModifiedBy>
  <cp:revision>1</cp:revision>
  <cp:lastPrinted>2025-09-09T13:36:57Z</cp:lastPrinted>
  <dcterms:created xsi:type="dcterms:W3CDTF">2025-08-18T05:50:20Z</dcterms:created>
  <dcterms:modified xsi:type="dcterms:W3CDTF">2025-09-15T06:56:09Z</dcterms:modified>
</cp:coreProperties>
</file>